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2" r:id="rId4"/>
    <p:sldId id="258" r:id="rId5"/>
    <p:sldId id="263" r:id="rId6"/>
    <p:sldId id="264" r:id="rId7"/>
    <p:sldId id="265" r:id="rId8"/>
    <p:sldId id="270" r:id="rId9"/>
    <p:sldId id="268" r:id="rId10"/>
    <p:sldId id="269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22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47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484CB-0433-4E89-B04A-E026383A788B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8E678-B028-41E9-B5F3-B9CAABAC7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40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2.05.2024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3’er aylık Performans Göstergelerinin Girişi Nasıl Yapılacak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8800" dirty="0"/>
          </a:p>
          <a:p>
            <a:pPr marL="0" indent="0" algn="ctr">
              <a:buNone/>
            </a:pPr>
            <a:r>
              <a:rPr lang="tr-TR" sz="8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288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DF64753-2DC9-4BC2-AA26-7647BB2387E2}"/>
              </a:ext>
            </a:extLst>
          </p:cNvPr>
          <p:cNvSpPr txBox="1"/>
          <p:nvPr/>
        </p:nvSpPr>
        <p:spPr>
          <a:xfrm>
            <a:off x="971600" y="1556792"/>
            <a:ext cx="7200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600" b="1" i="1" dirty="0">
              <a:latin typeface="Times New Roman"/>
              <a:cs typeface="Times New Roman"/>
            </a:endParaRPr>
          </a:p>
          <a:p>
            <a:r>
              <a:rPr lang="tr-TR" sz="2400" b="1" i="1" dirty="0">
                <a:latin typeface="Arial Narrow" panose="020B0606020202030204" pitchFamily="34" charset="0"/>
                <a:cs typeface="Times New Roman"/>
              </a:rPr>
              <a:t>TEŞEKKÜRLER…</a:t>
            </a:r>
          </a:p>
          <a:p>
            <a:endParaRPr lang="tr-TR" sz="2400" b="1" i="1" dirty="0">
              <a:latin typeface="Arial Narrow" panose="020B0606020202030204" pitchFamily="34" charset="0"/>
              <a:cs typeface="Times New Roman"/>
            </a:endParaRPr>
          </a:p>
          <a:p>
            <a:endParaRPr lang="tr-TR" sz="2400" b="1" i="1" dirty="0">
              <a:latin typeface="Arial Narrow" panose="020B0606020202030204" pitchFamily="34" charset="0"/>
              <a:cs typeface="Times New Roman"/>
            </a:endParaRPr>
          </a:p>
          <a:p>
            <a:r>
              <a:rPr lang="tr-TR" sz="2400" b="1" i="1" dirty="0">
                <a:latin typeface="Arial Narrow" panose="020B0606020202030204" pitchFamily="34" charset="0"/>
                <a:cs typeface="Times New Roman"/>
              </a:rPr>
              <a:t>STRATEJİ GELİŞTİRME DAİRE BAŞKANLIĞI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359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b="1" dirty="0">
                <a:latin typeface="Arial Narrow" panose="020B0606020202030204" pitchFamily="34" charset="0"/>
              </a:rPr>
              <a:t>   </a:t>
            </a:r>
            <a:r>
              <a:rPr lang="tr-TR" sz="4000" b="1" dirty="0">
                <a:latin typeface="Arial Narrow" panose="020B0606020202030204" pitchFamily="34" charset="0"/>
                <a:cs typeface="Arial" panose="020B0604020202020204" pitchFamily="34" charset="0"/>
              </a:rPr>
              <a:t>Program Bütçeye İlgili Harcama Birimi Kendi Şifresiyle Giriş Yapacaktır. </a:t>
            </a:r>
          </a:p>
        </p:txBody>
      </p:sp>
    </p:spTree>
    <p:extLst>
      <p:ext uri="{BB962C8B-B14F-4D97-AF65-F5344CB8AC3E}">
        <p14:creationId xmlns:p14="http://schemas.microsoft.com/office/powerpoint/2010/main" val="103813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İçerik Yer Tutucus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124"/>
            <a:ext cx="9144001" cy="681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9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457200" lvl="1" indent="0" algn="ctr">
              <a:buNone/>
            </a:pPr>
            <a:r>
              <a:rPr lang="tr-TR" sz="6600" dirty="0"/>
              <a:t>2</a:t>
            </a:r>
          </a:p>
          <a:p>
            <a:pPr marL="457200" lvl="1" indent="0" algn="ctr">
              <a:buNone/>
            </a:pPr>
            <a:endParaRPr lang="tr-TR" dirty="0"/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sz="4000" dirty="0">
                <a:latin typeface="Arial Narrow" panose="020B0606020202030204" pitchFamily="34" charset="0"/>
              </a:rPr>
              <a:t> </a:t>
            </a:r>
            <a:r>
              <a:rPr lang="tr-TR" sz="40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Sol taraftaki menüde bulunan Program Bütçe Hazırlık - Performans İzleme - Gösterge Gerçekleşmeleri butonuna tıklanır.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944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" y="0"/>
            <a:ext cx="9105898" cy="6857999"/>
          </a:xfrm>
          <a:prstGeom prst="rect">
            <a:avLst/>
          </a:prstGeom>
        </p:spPr>
      </p:pic>
      <p:sp>
        <p:nvSpPr>
          <p:cNvPr id="4" name="Sol Ok 3"/>
          <p:cNvSpPr/>
          <p:nvPr/>
        </p:nvSpPr>
        <p:spPr>
          <a:xfrm>
            <a:off x="1331640" y="3186683"/>
            <a:ext cx="1266440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6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6000" b="1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4000" b="1" dirty="0">
                <a:latin typeface="Arial Narrow" panose="020B0606020202030204" pitchFamily="34" charset="0"/>
              </a:rPr>
              <a:t>    </a:t>
            </a:r>
          </a:p>
          <a:p>
            <a:pPr marL="0" indent="0" algn="just">
              <a:buNone/>
            </a:pPr>
            <a:r>
              <a:rPr lang="tr-TR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İlgili birim duyurularda yayınlanan İzleme Formunda kendi birimine ait göstergeyi bulup sistemde girişini yapıp </a:t>
            </a:r>
            <a:r>
              <a:rPr lang="tr-TR" sz="4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kaydete</a:t>
            </a:r>
            <a:r>
              <a:rPr lang="tr-TR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basacaktır</a:t>
            </a:r>
            <a:r>
              <a:rPr lang="tr-TR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43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3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AB91050-03B2-4AE3-8F81-4D4C110C5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0" b="5201"/>
          <a:stretch/>
        </p:blipFill>
        <p:spPr>
          <a:xfrm>
            <a:off x="0" y="260648"/>
            <a:ext cx="9144000" cy="6480720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83E76FEF-1E4A-455E-B9B1-C70B3CAE5E7F}"/>
              </a:ext>
            </a:extLst>
          </p:cNvPr>
          <p:cNvSpPr/>
          <p:nvPr/>
        </p:nvSpPr>
        <p:spPr>
          <a:xfrm rot="10800000">
            <a:off x="4258114" y="3681028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47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tr-T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1F13F05-1E3E-4F1A-897F-A48F58A5E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51" b="9051"/>
          <a:stretch/>
        </p:blipFill>
        <p:spPr>
          <a:xfrm>
            <a:off x="616066" y="764705"/>
            <a:ext cx="82296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7511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75</Words>
  <Application>Microsoft Office PowerPoint</Application>
  <PresentationFormat>Ekran Gösterisi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Ofis Teması</vt:lpstr>
      <vt:lpstr>3’er aylık Performans Göstergelerinin Girişi Nasıl Yapılacak</vt:lpstr>
      <vt:lpstr>PowerPoint Sunusu</vt:lpstr>
      <vt:lpstr>PowerPoint Sunusu</vt:lpstr>
      <vt:lpstr>PowerPoint Sunusu</vt:lpstr>
      <vt:lpstr>PowerPoint Sunusu</vt:lpstr>
      <vt:lpstr>3</vt:lpstr>
      <vt:lpstr>PowerPoint Sunusu</vt:lpstr>
      <vt:lpstr>PowerPoint Sunusu</vt:lpstr>
      <vt:lpstr>          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yılı Sayıştay Denetimi sonucunda Sayıştay Bakanlığınca Üniversitemiz adına düzenlenen ve 19.09.2019 tarihinde Üniversitemize gönderilen Raporla ilgili bulgular ve Başkanlığımızca yapılan açıklamalar.</dc:title>
  <dc:creator>bedirtasdemir</dc:creator>
  <cp:lastModifiedBy>IBRAHIM HALIL UNLU</cp:lastModifiedBy>
  <cp:revision>44</cp:revision>
  <dcterms:created xsi:type="dcterms:W3CDTF">2021-05-07T08:14:20Z</dcterms:created>
  <dcterms:modified xsi:type="dcterms:W3CDTF">2024-05-02T07:59:03Z</dcterms:modified>
</cp:coreProperties>
</file>